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4" r:id="rId3"/>
    <p:sldId id="257" r:id="rId4"/>
    <p:sldId id="258" r:id="rId5"/>
    <p:sldId id="259" r:id="rId6"/>
    <p:sldId id="260" r:id="rId7"/>
    <p:sldId id="265" r:id="rId8"/>
    <p:sldId id="261" r:id="rId9"/>
    <p:sldId id="263" r:id="rId1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EE9B82BF-503D-4B25-939C-BFFCDC38A07C}" type="datetimeFigureOut">
              <a:rPr lang="en-US" smtClean="0"/>
              <a:t>12/26/2013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FF7228B-A7A5-4CBA-BB20-89FC86B11BDC}" type="slidenum">
              <a:rPr lang="en-US" smtClean="0"/>
              <a:t>‹#›</a:t>
            </a:fld>
            <a:endParaRPr lang="en-US"/>
          </a:p>
        </p:txBody>
      </p:sp>
    </p:spTree>
    <p:extLst>
      <p:ext uri="{BB962C8B-B14F-4D97-AF65-F5344CB8AC3E}">
        <p14:creationId xmlns:p14="http://schemas.microsoft.com/office/powerpoint/2010/main" val="135488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F7228B-A7A5-4CBA-BB20-89FC86B11BDC}" type="slidenum">
              <a:rPr lang="en-US" smtClean="0"/>
              <a:t>1</a:t>
            </a:fld>
            <a:endParaRPr lang="en-US"/>
          </a:p>
        </p:txBody>
      </p:sp>
    </p:spTree>
    <p:extLst>
      <p:ext uri="{BB962C8B-B14F-4D97-AF65-F5344CB8AC3E}">
        <p14:creationId xmlns:p14="http://schemas.microsoft.com/office/powerpoint/2010/main" val="51513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Workshop Description:</a:t>
            </a:r>
            <a:r>
              <a:rPr lang="en-US" i="1" dirty="0"/>
              <a:t> </a:t>
            </a:r>
            <a:endParaRPr lang="en-US" dirty="0"/>
          </a:p>
          <a:p>
            <a:r>
              <a:rPr lang="en-US" i="1" dirty="0"/>
              <a:t>None of us can make the change we would like to see alone. We all have to work with other student leaders, groups, and coalitions, and that means meetings. Far too many of us think of meetings with dread, as we imagine long hours spent discussing nothing. It doesn’t have to be this way! In this meeting we will discuss how to properly prepare, facilitate, and follow up after</a:t>
            </a:r>
            <a:endParaRPr lang="en-US" dirty="0"/>
          </a:p>
          <a:p>
            <a:r>
              <a:rPr lang="en-US" i="1" dirty="0"/>
              <a:t>team meetings to ensure they are an </a:t>
            </a:r>
            <a:r>
              <a:rPr lang="en-US" i="1" dirty="0" err="1"/>
              <a:t>envigorating</a:t>
            </a:r>
            <a:r>
              <a:rPr lang="en-US" i="1" dirty="0"/>
              <a:t>, engaging experience that help you advance your campaigns.</a:t>
            </a:r>
            <a:endParaRPr lang="en-US" dirty="0"/>
          </a:p>
          <a:p>
            <a:endParaRPr lang="en-US" dirty="0"/>
          </a:p>
        </p:txBody>
      </p:sp>
      <p:sp>
        <p:nvSpPr>
          <p:cNvPr id="4" name="Slide Number Placeholder 3"/>
          <p:cNvSpPr>
            <a:spLocks noGrp="1"/>
          </p:cNvSpPr>
          <p:nvPr>
            <p:ph type="sldNum" sz="quarter" idx="10"/>
          </p:nvPr>
        </p:nvSpPr>
        <p:spPr/>
        <p:txBody>
          <a:bodyPr/>
          <a:lstStyle/>
          <a:p>
            <a:fld id="{DFF7228B-A7A5-4CBA-BB20-89FC86B11BDC}" type="slidenum">
              <a:rPr lang="en-US" smtClean="0"/>
              <a:t>2</a:t>
            </a:fld>
            <a:endParaRPr lang="en-US"/>
          </a:p>
        </p:txBody>
      </p:sp>
    </p:spTree>
    <p:extLst>
      <p:ext uri="{BB962C8B-B14F-4D97-AF65-F5344CB8AC3E}">
        <p14:creationId xmlns:p14="http://schemas.microsoft.com/office/powerpoint/2010/main" val="2353114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When should you have a meeting?                      5 Minutes</a:t>
            </a:r>
            <a:endParaRPr lang="en-US" dirty="0"/>
          </a:p>
          <a:p>
            <a:r>
              <a:rPr lang="en-US" dirty="0"/>
              <a:t> </a:t>
            </a:r>
          </a:p>
          <a:p>
            <a:r>
              <a:rPr lang="en-US" dirty="0"/>
              <a:t>The  first thing to consider when facilitating a meeting is whether or not to have one at all. How many people in the room have been in meetings that were totally pointless? I thought so. A lot of work can be done over the phone or email, but certain things demand face to face interaction. Here’s a few (indicate flipchart):</a:t>
            </a:r>
          </a:p>
          <a:p>
            <a:r>
              <a:rPr lang="en-US" dirty="0"/>
              <a:t> </a:t>
            </a:r>
          </a:p>
          <a:p>
            <a:r>
              <a:rPr lang="en-US" dirty="0"/>
              <a:t>   - Making group decisions     - Delegating work        - Discussing new and complicated info or developments</a:t>
            </a:r>
          </a:p>
          <a:p>
            <a:r>
              <a:rPr lang="en-US" dirty="0"/>
              <a:t>   - Greeting new volunteers or team members      - Discussing controversial topics</a:t>
            </a:r>
          </a:p>
          <a:p>
            <a:r>
              <a:rPr lang="en-US" dirty="0"/>
              <a:t>   - Making campaign plans</a:t>
            </a:r>
          </a:p>
          <a:p>
            <a:r>
              <a:rPr lang="en-US" dirty="0"/>
              <a:t> </a:t>
            </a:r>
          </a:p>
          <a:p>
            <a:r>
              <a:rPr lang="en-US" dirty="0"/>
              <a:t>If you aren’t doing any of these things, do you really need to have a meeting? Consider other methods of communication, such as email or 1 on 1 meetings.</a:t>
            </a:r>
          </a:p>
          <a:p>
            <a:endParaRPr lang="en-US" dirty="0"/>
          </a:p>
        </p:txBody>
      </p:sp>
      <p:sp>
        <p:nvSpPr>
          <p:cNvPr id="4" name="Slide Number Placeholder 3"/>
          <p:cNvSpPr>
            <a:spLocks noGrp="1"/>
          </p:cNvSpPr>
          <p:nvPr>
            <p:ph type="sldNum" sz="quarter" idx="10"/>
          </p:nvPr>
        </p:nvSpPr>
        <p:spPr/>
        <p:txBody>
          <a:bodyPr/>
          <a:lstStyle/>
          <a:p>
            <a:fld id="{DFF7228B-A7A5-4CBA-BB20-89FC86B11BDC}" type="slidenum">
              <a:rPr lang="en-US" smtClean="0"/>
              <a:t>3</a:t>
            </a:fld>
            <a:endParaRPr lang="en-US"/>
          </a:p>
        </p:txBody>
      </p:sp>
    </p:spTree>
    <p:extLst>
      <p:ext uri="{BB962C8B-B14F-4D97-AF65-F5344CB8AC3E}">
        <p14:creationId xmlns:p14="http://schemas.microsoft.com/office/powerpoint/2010/main" val="1314570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How do you prepare for a meeting?                                5 minutes					     				</a:t>
            </a:r>
            <a:endParaRPr lang="en-US" dirty="0"/>
          </a:p>
          <a:p>
            <a:r>
              <a:rPr lang="en-US" dirty="0"/>
              <a:t>Communication is the essence of meting preparation. First, you need to communicate with the necessary departments at your school to reserve a room, order any food if you need it, and cover any other necessary logistics. Nothing will ruin a meeting as quickly as not having a meeting space.</a:t>
            </a:r>
          </a:p>
          <a:p>
            <a:r>
              <a:rPr lang="en-US" dirty="0"/>
              <a:t> </a:t>
            </a:r>
          </a:p>
          <a:p>
            <a:r>
              <a:rPr lang="en-US" dirty="0"/>
              <a:t>Next your chairs, co-chairs, or leadership need to communicate about what the content of your meeting should be. Decide what needs to be covered and what can be done outside of a meeting based on the criteria we discussed before and set your agenda. The most common way of setting agendas is the outline format, as shown here (use next flipchart slide). You see you can assign key topics for discussion, key questions to be answered and work to be delegated. Also, you can assign time limits to topics to control the length of your meetings.\</a:t>
            </a:r>
          </a:p>
          <a:p>
            <a:r>
              <a:rPr lang="en-US" dirty="0"/>
              <a:t> </a:t>
            </a:r>
          </a:p>
          <a:p>
            <a:r>
              <a:rPr lang="en-US" dirty="0"/>
              <a:t>Finally, you need to communicate with your meetings attendees. Send them info sheets or packets making sure they know anything they need to know before the meeting, as well as sending out the agenda. Problems like cell phones call during meetings, folks trickling in late, and other problems can be avoided by having conversations with </a:t>
            </a:r>
            <a:r>
              <a:rPr lang="en-US" dirty="0" err="1"/>
              <a:t>atteendes</a:t>
            </a:r>
            <a:r>
              <a:rPr lang="en-US" dirty="0"/>
              <a:t> before meetings about </a:t>
            </a:r>
            <a:r>
              <a:rPr lang="en-US" dirty="0" err="1"/>
              <a:t>behavorial</a:t>
            </a:r>
            <a:r>
              <a:rPr lang="en-US" dirty="0"/>
              <a:t> expectations. Which leads us to:</a:t>
            </a:r>
          </a:p>
          <a:p>
            <a:endParaRPr lang="en-US" dirty="0"/>
          </a:p>
        </p:txBody>
      </p:sp>
      <p:sp>
        <p:nvSpPr>
          <p:cNvPr id="4" name="Slide Number Placeholder 3"/>
          <p:cNvSpPr>
            <a:spLocks noGrp="1"/>
          </p:cNvSpPr>
          <p:nvPr>
            <p:ph type="sldNum" sz="quarter" idx="10"/>
          </p:nvPr>
        </p:nvSpPr>
        <p:spPr/>
        <p:txBody>
          <a:bodyPr/>
          <a:lstStyle/>
          <a:p>
            <a:fld id="{DFF7228B-A7A5-4CBA-BB20-89FC86B11BDC}" type="slidenum">
              <a:rPr lang="en-US" smtClean="0"/>
              <a:t>4</a:t>
            </a:fld>
            <a:endParaRPr lang="en-US"/>
          </a:p>
        </p:txBody>
      </p:sp>
    </p:spTree>
    <p:extLst>
      <p:ext uri="{BB962C8B-B14F-4D97-AF65-F5344CB8AC3E}">
        <p14:creationId xmlns:p14="http://schemas.microsoft.com/office/powerpoint/2010/main" val="2488095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4. How do you get people to the meeting?						5 Minutes</a:t>
            </a:r>
            <a:endParaRPr lang="en-US" dirty="0"/>
          </a:p>
          <a:p>
            <a:r>
              <a:rPr lang="en-US" dirty="0"/>
              <a:t> </a:t>
            </a:r>
          </a:p>
          <a:p>
            <a:r>
              <a:rPr lang="en-US" dirty="0"/>
              <a:t>How do you get people to show? You can try reminder emails or messages, but the number one thing I would recommend is confirm calls. Who here is familiar with what confirm calls are?</a:t>
            </a:r>
          </a:p>
          <a:p>
            <a:r>
              <a:rPr lang="en-US" dirty="0"/>
              <a:t> </a:t>
            </a:r>
          </a:p>
          <a:p>
            <a:r>
              <a:rPr lang="en-US" dirty="0"/>
              <a:t>Confirm calls are calls to ensure that people actually show up for your meetings. They follow the same basic format as all of the pitches we use in student organizing, 3 </a:t>
            </a:r>
            <a:r>
              <a:rPr lang="en-US" dirty="0" err="1"/>
              <a:t>cs</a:t>
            </a:r>
            <a:r>
              <a:rPr lang="en-US" dirty="0"/>
              <a:t> and an F. (Use flipchart)</a:t>
            </a:r>
          </a:p>
          <a:p>
            <a:r>
              <a:rPr lang="en-US" dirty="0"/>
              <a:t> </a:t>
            </a:r>
          </a:p>
          <a:p>
            <a:r>
              <a:rPr lang="en-US" dirty="0"/>
              <a:t>Connect - Remind the </a:t>
            </a:r>
            <a:r>
              <a:rPr lang="en-US" dirty="0" err="1"/>
              <a:t>atteende</a:t>
            </a:r>
            <a:r>
              <a:rPr lang="en-US" dirty="0"/>
              <a:t> who you are and what the meeting is</a:t>
            </a:r>
          </a:p>
          <a:p>
            <a:r>
              <a:rPr lang="en-US" dirty="0"/>
              <a:t> </a:t>
            </a:r>
          </a:p>
          <a:p>
            <a:r>
              <a:rPr lang="en-US" dirty="0"/>
              <a:t>Context - Remind them why the meeting is important</a:t>
            </a:r>
          </a:p>
          <a:p>
            <a:r>
              <a:rPr lang="en-US" dirty="0"/>
              <a:t> </a:t>
            </a:r>
          </a:p>
          <a:p>
            <a:r>
              <a:rPr lang="en-US" dirty="0"/>
              <a:t>Commitment - Don’t say you’re reminding them, find something else to ask them. Confirm them by asking them to type up their notes, or bring chips for every one (making meetings potlucks is always a plus)</a:t>
            </a:r>
          </a:p>
          <a:p>
            <a:r>
              <a:rPr lang="en-US" dirty="0"/>
              <a:t> </a:t>
            </a:r>
          </a:p>
          <a:p>
            <a:r>
              <a:rPr lang="en-US" dirty="0"/>
              <a:t>Follow-up - Repeat the details of meeting time and location one more time.</a:t>
            </a:r>
          </a:p>
          <a:p>
            <a:r>
              <a:rPr lang="en-US" dirty="0"/>
              <a:t> </a:t>
            </a:r>
          </a:p>
          <a:p>
            <a:endParaRPr lang="en-US" dirty="0"/>
          </a:p>
        </p:txBody>
      </p:sp>
      <p:sp>
        <p:nvSpPr>
          <p:cNvPr id="4" name="Slide Number Placeholder 3"/>
          <p:cNvSpPr>
            <a:spLocks noGrp="1"/>
          </p:cNvSpPr>
          <p:nvPr>
            <p:ph type="sldNum" sz="quarter" idx="10"/>
          </p:nvPr>
        </p:nvSpPr>
        <p:spPr/>
        <p:txBody>
          <a:bodyPr/>
          <a:lstStyle/>
          <a:p>
            <a:fld id="{DFF7228B-A7A5-4CBA-BB20-89FC86B11BDC}" type="slidenum">
              <a:rPr lang="en-US" smtClean="0"/>
              <a:t>5</a:t>
            </a:fld>
            <a:endParaRPr lang="en-US"/>
          </a:p>
        </p:txBody>
      </p:sp>
    </p:spTree>
    <p:extLst>
      <p:ext uri="{BB962C8B-B14F-4D97-AF65-F5344CB8AC3E}">
        <p14:creationId xmlns:p14="http://schemas.microsoft.com/office/powerpoint/2010/main" val="3612135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5. </a:t>
            </a:r>
            <a:r>
              <a:rPr lang="en-US" dirty="0"/>
              <a:t>How To Chair A Meeting</a:t>
            </a:r>
            <a:r>
              <a:rPr lang="en-US" b="1" dirty="0"/>
              <a:t>               	10 minutes </a:t>
            </a:r>
            <a:endParaRPr lang="en-US" dirty="0"/>
          </a:p>
          <a:p>
            <a:r>
              <a:rPr lang="en-US" dirty="0"/>
              <a:t> </a:t>
            </a:r>
          </a:p>
          <a:p>
            <a:r>
              <a:rPr lang="en-US" dirty="0"/>
              <a:t>Make sure that  you have </a:t>
            </a:r>
            <a:r>
              <a:rPr lang="en-US" dirty="0" err="1"/>
              <a:t>slected</a:t>
            </a:r>
            <a:r>
              <a:rPr lang="en-US" dirty="0"/>
              <a:t> a facilitator/chair and a secretary to take minutes. After that, here a few quick basic tips: (use your flipchart)</a:t>
            </a:r>
          </a:p>
          <a:p>
            <a:r>
              <a:rPr lang="en-US" dirty="0"/>
              <a:t> </a:t>
            </a:r>
          </a:p>
          <a:p>
            <a:r>
              <a:rPr lang="en-US" dirty="0"/>
              <a:t>- Open the meeting on a positive note with a fun game or a treat</a:t>
            </a:r>
          </a:p>
          <a:p>
            <a:r>
              <a:rPr lang="en-US" dirty="0"/>
              <a:t>- Begin by reviewing the agenda</a:t>
            </a:r>
          </a:p>
          <a:p>
            <a:r>
              <a:rPr lang="en-US" dirty="0"/>
              <a:t>- Insist upon sticking to the agenda</a:t>
            </a:r>
          </a:p>
        </p:txBody>
      </p:sp>
      <p:sp>
        <p:nvSpPr>
          <p:cNvPr id="4" name="Slide Number Placeholder 3"/>
          <p:cNvSpPr>
            <a:spLocks noGrp="1"/>
          </p:cNvSpPr>
          <p:nvPr>
            <p:ph type="sldNum" sz="quarter" idx="10"/>
          </p:nvPr>
        </p:nvSpPr>
        <p:spPr/>
        <p:txBody>
          <a:bodyPr/>
          <a:lstStyle/>
          <a:p>
            <a:fld id="{DFF7228B-A7A5-4CBA-BB20-89FC86B11BDC}" type="slidenum">
              <a:rPr lang="en-US" smtClean="0"/>
              <a:t>6</a:t>
            </a:fld>
            <a:endParaRPr lang="en-US"/>
          </a:p>
        </p:txBody>
      </p:sp>
    </p:spTree>
    <p:extLst>
      <p:ext uri="{BB962C8B-B14F-4D97-AF65-F5344CB8AC3E}">
        <p14:creationId xmlns:p14="http://schemas.microsoft.com/office/powerpoint/2010/main" val="2422462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Encourage participation by asking questions of more quiet attendees</a:t>
            </a:r>
          </a:p>
          <a:p>
            <a:r>
              <a:rPr lang="en-US" dirty="0"/>
              <a:t>- Ask more vocal members to step back and lets others speak</a:t>
            </a:r>
          </a:p>
          <a:p>
            <a:r>
              <a:rPr lang="en-US" dirty="0"/>
              <a:t>- Use pointed questions to keep discussion on task</a:t>
            </a:r>
          </a:p>
          <a:p>
            <a:r>
              <a:rPr lang="en-US" dirty="0"/>
              <a:t>- Politely tell people they are out of order</a:t>
            </a:r>
          </a:p>
          <a:p>
            <a:endParaRPr lang="en-US" dirty="0" smtClean="0"/>
          </a:p>
          <a:p>
            <a:r>
              <a:rPr lang="en-US" dirty="0"/>
              <a:t>If a meeting becomes tense, here are a few key things you can do: (use flipchart)</a:t>
            </a:r>
          </a:p>
          <a:p>
            <a:r>
              <a:rPr lang="en-US" dirty="0"/>
              <a:t> </a:t>
            </a:r>
          </a:p>
          <a:p>
            <a:r>
              <a:rPr lang="en-US" dirty="0"/>
              <a:t>I.       Create opportunities to participate by encouraging people who haven’t spoken.</a:t>
            </a:r>
          </a:p>
          <a:p>
            <a:r>
              <a:rPr lang="en-US" dirty="0"/>
              <a:t>II.    Deepen conversation by asking questions that probe beyond the initial response.</a:t>
            </a:r>
          </a:p>
          <a:p>
            <a:r>
              <a:rPr lang="en-US" dirty="0"/>
              <a:t>III. Recognize that different views are opportunities to respectfully uncover strong feelings and experiences. Affirm that what people experience is important to know.</a:t>
            </a:r>
          </a:p>
          <a:p>
            <a:r>
              <a:rPr lang="en-US" dirty="0"/>
              <a:t>IV. Be aware of how your own opinions and experiences affect facilitating the group.</a:t>
            </a:r>
          </a:p>
          <a:p>
            <a:r>
              <a:rPr lang="en-US" dirty="0"/>
              <a:t>V.    Consider re-directing a question in order to engage other members in the conversation. This prevents closed dialogues between the facilitator and a member.</a:t>
            </a:r>
          </a:p>
          <a:p>
            <a:r>
              <a:rPr lang="en-US" dirty="0"/>
              <a:t>VI. Make an effort to intervene in difficult situations. Your group will be grateful.</a:t>
            </a:r>
          </a:p>
          <a:p>
            <a:r>
              <a:rPr lang="en-US" dirty="0"/>
              <a:t>VII.                      Be silent so people can respond to each other directly. Your group will be grateful.</a:t>
            </a:r>
          </a:p>
          <a:p>
            <a:r>
              <a:rPr lang="en-US" dirty="0"/>
              <a:t>VIII.                   Cover one point at a time with each question so that you get a clear response.</a:t>
            </a:r>
          </a:p>
          <a:p>
            <a:r>
              <a:rPr lang="en-US" dirty="0"/>
              <a:t>IX. Clarify the discussion using paraphrasing and summarizing.</a:t>
            </a:r>
          </a:p>
          <a:p>
            <a:r>
              <a:rPr lang="en-US" dirty="0"/>
              <a:t>X.	Keep track of time and end on time. If the conversation feels unfinished, the group should make plans on when and how it will continue at a later date.</a:t>
            </a:r>
          </a:p>
          <a:p>
            <a:endParaRPr lang="en-US" dirty="0"/>
          </a:p>
        </p:txBody>
      </p:sp>
      <p:sp>
        <p:nvSpPr>
          <p:cNvPr id="4" name="Slide Number Placeholder 3"/>
          <p:cNvSpPr>
            <a:spLocks noGrp="1"/>
          </p:cNvSpPr>
          <p:nvPr>
            <p:ph type="sldNum" sz="quarter" idx="10"/>
          </p:nvPr>
        </p:nvSpPr>
        <p:spPr/>
        <p:txBody>
          <a:bodyPr/>
          <a:lstStyle/>
          <a:p>
            <a:fld id="{DFF7228B-A7A5-4CBA-BB20-89FC86B11BDC}" type="slidenum">
              <a:rPr lang="en-US" smtClean="0"/>
              <a:t>7</a:t>
            </a:fld>
            <a:endParaRPr lang="en-US"/>
          </a:p>
        </p:txBody>
      </p:sp>
    </p:spTree>
    <p:extLst>
      <p:ext uri="{BB962C8B-B14F-4D97-AF65-F5344CB8AC3E}">
        <p14:creationId xmlns:p14="http://schemas.microsoft.com/office/powerpoint/2010/main" val="42593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6) </a:t>
            </a:r>
            <a:r>
              <a:rPr lang="en-US" dirty="0"/>
              <a:t>What if you’re not the chair</a:t>
            </a:r>
            <a:r>
              <a:rPr lang="en-US" b="1" dirty="0"/>
              <a:t>							5 Minutes</a:t>
            </a:r>
            <a:endParaRPr lang="en-US" dirty="0"/>
          </a:p>
          <a:p>
            <a:r>
              <a:rPr lang="en-US" dirty="0"/>
              <a:t> </a:t>
            </a:r>
          </a:p>
          <a:p>
            <a:r>
              <a:rPr lang="en-US" dirty="0"/>
              <a:t>If you aren’t the chair, here are a few quick tips to help you stay on top of the meeting (Use flipchart)</a:t>
            </a:r>
          </a:p>
          <a:p>
            <a:r>
              <a:rPr lang="en-US" dirty="0"/>
              <a:t> </a:t>
            </a:r>
          </a:p>
          <a:p>
            <a:r>
              <a:rPr lang="en-US" dirty="0"/>
              <a:t>- Be prepared! Know the agenda and all materials</a:t>
            </a:r>
          </a:p>
          <a:p>
            <a:r>
              <a:rPr lang="en-US" dirty="0"/>
              <a:t>- Have what you want to say, either talking points or a written statement, already prepared</a:t>
            </a:r>
          </a:p>
          <a:p>
            <a:r>
              <a:rPr lang="en-US" dirty="0"/>
              <a:t>- Keep track of everything happening in the meeting by taking notes</a:t>
            </a:r>
          </a:p>
          <a:p>
            <a:r>
              <a:rPr lang="en-US" dirty="0"/>
              <a:t>- Ask questions</a:t>
            </a:r>
          </a:p>
          <a:p>
            <a:r>
              <a:rPr lang="en-US" dirty="0"/>
              <a:t>- Keep others on task</a:t>
            </a:r>
          </a:p>
          <a:p>
            <a:r>
              <a:rPr lang="en-US" dirty="0"/>
              <a:t>- Write down actions items</a:t>
            </a:r>
          </a:p>
          <a:p>
            <a:endParaRPr lang="en-US" dirty="0"/>
          </a:p>
        </p:txBody>
      </p:sp>
      <p:sp>
        <p:nvSpPr>
          <p:cNvPr id="4" name="Slide Number Placeholder 3"/>
          <p:cNvSpPr>
            <a:spLocks noGrp="1"/>
          </p:cNvSpPr>
          <p:nvPr>
            <p:ph type="sldNum" sz="quarter" idx="10"/>
          </p:nvPr>
        </p:nvSpPr>
        <p:spPr/>
        <p:txBody>
          <a:bodyPr/>
          <a:lstStyle/>
          <a:p>
            <a:fld id="{DFF7228B-A7A5-4CBA-BB20-89FC86B11BDC}" type="slidenum">
              <a:rPr lang="en-US" smtClean="0"/>
              <a:t>8</a:t>
            </a:fld>
            <a:endParaRPr lang="en-US"/>
          </a:p>
        </p:txBody>
      </p:sp>
    </p:spTree>
    <p:extLst>
      <p:ext uri="{BB962C8B-B14F-4D97-AF65-F5344CB8AC3E}">
        <p14:creationId xmlns:p14="http://schemas.microsoft.com/office/powerpoint/2010/main" val="1717545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a:t>
            </a:r>
            <a:r>
              <a:rPr lang="en-US" smtClean="0"/>
              <a:t>out handouts</a:t>
            </a:r>
            <a:endParaRPr lang="en-US"/>
          </a:p>
        </p:txBody>
      </p:sp>
      <p:sp>
        <p:nvSpPr>
          <p:cNvPr id="4" name="Slide Number Placeholder 3"/>
          <p:cNvSpPr>
            <a:spLocks noGrp="1"/>
          </p:cNvSpPr>
          <p:nvPr>
            <p:ph type="sldNum" sz="quarter" idx="10"/>
          </p:nvPr>
        </p:nvSpPr>
        <p:spPr/>
        <p:txBody>
          <a:bodyPr/>
          <a:lstStyle/>
          <a:p>
            <a:fld id="{DFF7228B-A7A5-4CBA-BB20-89FC86B11BDC}" type="slidenum">
              <a:rPr lang="en-US" smtClean="0"/>
              <a:t>9</a:t>
            </a:fld>
            <a:endParaRPr lang="en-US"/>
          </a:p>
        </p:txBody>
      </p:sp>
    </p:spTree>
    <p:extLst>
      <p:ext uri="{BB962C8B-B14F-4D97-AF65-F5344CB8AC3E}">
        <p14:creationId xmlns:p14="http://schemas.microsoft.com/office/powerpoint/2010/main" val="32649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entury Gothic"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3054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329174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132605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270326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288458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281112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177106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246610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407563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75026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6566741-34A4-4D19-B239-BC92D5E76677}" type="datetimeFigureOut">
              <a:rPr lang="en-US" smtClean="0"/>
              <a:t>12/26/2013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5F9480A-5951-40B2-A971-74A8562A1896}" type="slidenum">
              <a:rPr lang="en-US" smtClean="0"/>
              <a:t>‹#›</a:t>
            </a:fld>
            <a:endParaRPr lang="en-US"/>
          </a:p>
        </p:txBody>
      </p:sp>
    </p:spTree>
    <p:extLst>
      <p:ext uri="{BB962C8B-B14F-4D97-AF65-F5344CB8AC3E}">
        <p14:creationId xmlns:p14="http://schemas.microsoft.com/office/powerpoint/2010/main" val="188937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t="-3000" r="-4000" b="-5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entury Gothic" pitchFamily="34" charset="0"/>
              </a:defRPr>
            </a:lvl1pPr>
          </a:lstStyle>
          <a:p>
            <a:fld id="{A6566741-34A4-4D19-B239-BC92D5E76677}" type="datetimeFigureOut">
              <a:rPr lang="en-US" smtClean="0"/>
              <a:t>12/26/2013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entury Gothic" pitchFamily="34" charset="0"/>
              </a:defRPr>
            </a:lvl1pPr>
          </a:lstStyle>
          <a:p>
            <a:fld id="{85F9480A-5951-40B2-A971-74A8562A18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Century Gothic" pitchFamily="34" charset="0"/>
          <a:ea typeface="+mj-ea"/>
          <a:cs typeface="+mj-cs"/>
        </a:defRPr>
      </a:lvl1pPr>
      <a:lvl2pPr algn="ctr" rtl="0" eaLnBrk="1" fontAlgn="base" hangingPunct="1">
        <a:spcBef>
          <a:spcPct val="0"/>
        </a:spcBef>
        <a:spcAft>
          <a:spcPct val="0"/>
        </a:spcAft>
        <a:defRPr sz="4400">
          <a:solidFill>
            <a:schemeClr val="tx1"/>
          </a:solidFill>
          <a:latin typeface="Century Gothic" pitchFamily="34" charset="0"/>
        </a:defRPr>
      </a:lvl2pPr>
      <a:lvl3pPr algn="ctr" rtl="0" eaLnBrk="1" fontAlgn="base" hangingPunct="1">
        <a:spcBef>
          <a:spcPct val="0"/>
        </a:spcBef>
        <a:spcAft>
          <a:spcPct val="0"/>
        </a:spcAft>
        <a:defRPr sz="4400">
          <a:solidFill>
            <a:schemeClr val="tx1"/>
          </a:solidFill>
          <a:latin typeface="Century Gothic" pitchFamily="34" charset="0"/>
        </a:defRPr>
      </a:lvl3pPr>
      <a:lvl4pPr algn="ctr" rtl="0" eaLnBrk="1" fontAlgn="base" hangingPunct="1">
        <a:spcBef>
          <a:spcPct val="0"/>
        </a:spcBef>
        <a:spcAft>
          <a:spcPct val="0"/>
        </a:spcAft>
        <a:defRPr sz="4400">
          <a:solidFill>
            <a:schemeClr val="tx1"/>
          </a:solidFill>
          <a:latin typeface="Century Gothic" pitchFamily="34" charset="0"/>
        </a:defRPr>
      </a:lvl4pPr>
      <a:lvl5pPr algn="ctr" rtl="0" eaLnBrk="1" fontAlgn="base" hangingPunct="1">
        <a:spcBef>
          <a:spcPct val="0"/>
        </a:spcBef>
        <a:spcAft>
          <a:spcPct val="0"/>
        </a:spcAft>
        <a:defRPr sz="4400">
          <a:solidFill>
            <a:schemeClr val="tx1"/>
          </a:solidFill>
          <a:latin typeface="Century Gothic"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entury Gothic"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Running Effective Meetings</a:t>
            </a:r>
            <a:endParaRPr lang="en-US" dirty="0"/>
          </a:p>
        </p:txBody>
      </p:sp>
      <p:sp>
        <p:nvSpPr>
          <p:cNvPr id="3" name="Subtitle 2"/>
          <p:cNvSpPr>
            <a:spLocks noGrp="1"/>
          </p:cNvSpPr>
          <p:nvPr>
            <p:ph type="subTitle" idx="1"/>
          </p:nvPr>
        </p:nvSpPr>
        <p:spPr/>
        <p:txBody>
          <a:bodyPr/>
          <a:lstStyle/>
          <a:p>
            <a:r>
              <a:rPr lang="en-US" dirty="0" smtClean="0"/>
              <a:t>Sarah Westover, SOU Campus Organizer, OSA</a:t>
            </a:r>
            <a:endParaRPr lang="en-US" dirty="0"/>
          </a:p>
        </p:txBody>
      </p:sp>
    </p:spTree>
    <p:extLst>
      <p:ext uri="{BB962C8B-B14F-4D97-AF65-F5344CB8AC3E}">
        <p14:creationId xmlns:p14="http://schemas.microsoft.com/office/powerpoint/2010/main" val="12392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Because we don’t want our meetings to end up like this….</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9000" y="4495800"/>
            <a:ext cx="3317544" cy="2230127"/>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1981200"/>
            <a:ext cx="4057650" cy="268605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3000" y="1828800"/>
            <a:ext cx="3810000" cy="2362200"/>
          </a:xfrm>
          <a:prstGeom prst="rect">
            <a:avLst/>
          </a:prstGeom>
        </p:spPr>
      </p:pic>
      <p:sp>
        <p:nvSpPr>
          <p:cNvPr id="9" name="TextBox 8"/>
          <p:cNvSpPr txBox="1"/>
          <p:nvPr/>
        </p:nvSpPr>
        <p:spPr>
          <a:xfrm>
            <a:off x="6440864" y="4212996"/>
            <a:ext cx="2667000" cy="369332"/>
          </a:xfrm>
          <a:prstGeom prst="rect">
            <a:avLst/>
          </a:prstGeom>
          <a:noFill/>
        </p:spPr>
        <p:txBody>
          <a:bodyPr wrap="square" rtlCol="0">
            <a:spAutoFit/>
          </a:bodyPr>
          <a:lstStyle/>
          <a:p>
            <a:r>
              <a:rPr lang="en-US" dirty="0" smtClean="0"/>
              <a:t>Or this….</a:t>
            </a:r>
            <a:endParaRPr lang="en-US" dirty="0"/>
          </a:p>
        </p:txBody>
      </p:sp>
      <p:sp>
        <p:nvSpPr>
          <p:cNvPr id="10" name="TextBox 9"/>
          <p:cNvSpPr txBox="1"/>
          <p:nvPr/>
        </p:nvSpPr>
        <p:spPr>
          <a:xfrm>
            <a:off x="838200" y="5029200"/>
            <a:ext cx="2057400" cy="369332"/>
          </a:xfrm>
          <a:prstGeom prst="rect">
            <a:avLst/>
          </a:prstGeom>
          <a:noFill/>
        </p:spPr>
        <p:txBody>
          <a:bodyPr wrap="square" rtlCol="0">
            <a:spAutoFit/>
          </a:bodyPr>
          <a:lstStyle/>
          <a:p>
            <a:r>
              <a:rPr lang="en-US" dirty="0" smtClean="0"/>
              <a:t>Or this…</a:t>
            </a:r>
            <a:endParaRPr lang="en-US" dirty="0"/>
          </a:p>
        </p:txBody>
      </p:sp>
    </p:spTree>
    <p:extLst>
      <p:ext uri="{BB962C8B-B14F-4D97-AF65-F5344CB8AC3E}">
        <p14:creationId xmlns:p14="http://schemas.microsoft.com/office/powerpoint/2010/main" val="198557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why you are meeting</a:t>
            </a:r>
            <a:endParaRPr lang="en-US" dirty="0"/>
          </a:p>
        </p:txBody>
      </p:sp>
      <p:sp>
        <p:nvSpPr>
          <p:cNvPr id="3" name="Content Placeholder 2"/>
          <p:cNvSpPr>
            <a:spLocks noGrp="1"/>
          </p:cNvSpPr>
          <p:nvPr>
            <p:ph idx="1"/>
          </p:nvPr>
        </p:nvSpPr>
        <p:spPr/>
        <p:txBody>
          <a:bodyPr/>
          <a:lstStyle/>
          <a:p>
            <a:r>
              <a:rPr lang="en-US" dirty="0" smtClean="0"/>
              <a:t>Certain things require face 2 face interaction:</a:t>
            </a:r>
          </a:p>
          <a:p>
            <a:pPr lvl="1"/>
            <a:r>
              <a:rPr lang="en-US" sz="2400" dirty="0" smtClean="0"/>
              <a:t>Making group decisions</a:t>
            </a:r>
          </a:p>
          <a:p>
            <a:pPr lvl="1"/>
            <a:r>
              <a:rPr lang="en-US" sz="2400" dirty="0" smtClean="0"/>
              <a:t>Greeting new volunteers/team members</a:t>
            </a:r>
          </a:p>
          <a:p>
            <a:pPr lvl="1"/>
            <a:r>
              <a:rPr lang="en-US" sz="2400" dirty="0" smtClean="0"/>
              <a:t>Making campaign plans</a:t>
            </a:r>
          </a:p>
          <a:p>
            <a:pPr lvl="1"/>
            <a:r>
              <a:rPr lang="en-US" sz="2400" dirty="0" smtClean="0"/>
              <a:t>Delegating work</a:t>
            </a:r>
          </a:p>
          <a:p>
            <a:pPr lvl="1"/>
            <a:r>
              <a:rPr lang="en-US" sz="2400" dirty="0" smtClean="0"/>
              <a:t>Discussing complicated new info/developments</a:t>
            </a:r>
          </a:p>
          <a:p>
            <a:pPr lvl="1"/>
            <a:r>
              <a:rPr lang="en-US" sz="2400" dirty="0" smtClean="0"/>
              <a:t>Discussion on controversial topics</a:t>
            </a:r>
          </a:p>
          <a:p>
            <a:pPr lvl="1"/>
            <a:endParaRPr lang="en-US" dirty="0" smtClean="0"/>
          </a:p>
          <a:p>
            <a:pPr lvl="1"/>
            <a:endParaRPr lang="en-US" dirty="0"/>
          </a:p>
        </p:txBody>
      </p:sp>
    </p:spTree>
    <p:extLst>
      <p:ext uri="{BB962C8B-B14F-4D97-AF65-F5344CB8AC3E}">
        <p14:creationId xmlns:p14="http://schemas.microsoft.com/office/powerpoint/2010/main" val="297766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Prepare for a Meeting</a:t>
            </a:r>
            <a:endParaRPr lang="en-US" dirty="0"/>
          </a:p>
        </p:txBody>
      </p:sp>
      <p:sp>
        <p:nvSpPr>
          <p:cNvPr id="3" name="Content Placeholder 2"/>
          <p:cNvSpPr>
            <a:spLocks noGrp="1"/>
          </p:cNvSpPr>
          <p:nvPr>
            <p:ph idx="1"/>
          </p:nvPr>
        </p:nvSpPr>
        <p:spPr/>
        <p:txBody>
          <a:bodyPr/>
          <a:lstStyle/>
          <a:p>
            <a:r>
              <a:rPr lang="en-US" dirty="0" smtClean="0"/>
              <a:t>Communication is key!</a:t>
            </a:r>
          </a:p>
          <a:p>
            <a:pPr lvl="1"/>
            <a:r>
              <a:rPr lang="en-US" sz="2000" dirty="0" smtClean="0"/>
              <a:t>Communicate expectations for the meeting</a:t>
            </a:r>
          </a:p>
          <a:p>
            <a:pPr lvl="1"/>
            <a:r>
              <a:rPr lang="en-US" sz="2000" dirty="0" smtClean="0"/>
              <a:t>Draft an agenda</a:t>
            </a:r>
          </a:p>
          <a:p>
            <a:pPr lvl="1"/>
            <a:r>
              <a:rPr lang="en-US" sz="2000" dirty="0" smtClean="0"/>
              <a:t>Take care of logistics ( Who, what when where, how long? Room reservations, set up, food etc..)</a:t>
            </a:r>
          </a:p>
          <a:p>
            <a:pPr lvl="1"/>
            <a:r>
              <a:rPr lang="en-US" sz="2000" dirty="0" smtClean="0"/>
              <a:t>Prepare information and materials</a:t>
            </a:r>
          </a:p>
          <a:p>
            <a:pPr lvl="1"/>
            <a:r>
              <a:rPr lang="en-US" sz="2000" dirty="0" smtClean="0"/>
              <a:t>Consult with participants before the meeting (ask for any additional agenda items)</a:t>
            </a:r>
          </a:p>
          <a:p>
            <a:pPr lvl="1"/>
            <a:r>
              <a:rPr lang="en-US" sz="2000" dirty="0" smtClean="0"/>
              <a:t>-Communicate with meeting attendees</a:t>
            </a:r>
            <a:endParaRPr lang="en-US" sz="2000" dirty="0"/>
          </a:p>
        </p:txBody>
      </p:sp>
    </p:spTree>
    <p:extLst>
      <p:ext uri="{BB962C8B-B14F-4D97-AF65-F5344CB8AC3E}">
        <p14:creationId xmlns:p14="http://schemas.microsoft.com/office/powerpoint/2010/main" val="383954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People to Show Up!</a:t>
            </a:r>
            <a:endParaRPr lang="en-US" dirty="0"/>
          </a:p>
        </p:txBody>
      </p:sp>
      <p:sp>
        <p:nvSpPr>
          <p:cNvPr id="3" name="Content Placeholder 2"/>
          <p:cNvSpPr>
            <a:spLocks noGrp="1"/>
          </p:cNvSpPr>
          <p:nvPr>
            <p:ph idx="1"/>
          </p:nvPr>
        </p:nvSpPr>
        <p:spPr/>
        <p:txBody>
          <a:bodyPr/>
          <a:lstStyle/>
          <a:p>
            <a:r>
              <a:rPr lang="en-US" dirty="0" smtClean="0"/>
              <a:t>Confirmation </a:t>
            </a:r>
            <a:r>
              <a:rPr lang="en-US" u="sng" dirty="0" smtClean="0"/>
              <a:t>CALLS! </a:t>
            </a:r>
          </a:p>
          <a:p>
            <a:r>
              <a:rPr lang="en-US" dirty="0" smtClean="0"/>
              <a:t>Direct Ask</a:t>
            </a:r>
          </a:p>
          <a:p>
            <a:r>
              <a:rPr lang="en-US" dirty="0" smtClean="0"/>
              <a:t>3 C’s and an F</a:t>
            </a:r>
          </a:p>
          <a:p>
            <a:pPr lvl="1"/>
            <a:r>
              <a:rPr lang="en-US" dirty="0" smtClean="0"/>
              <a:t>Connect</a:t>
            </a:r>
          </a:p>
          <a:p>
            <a:pPr lvl="1"/>
            <a:r>
              <a:rPr lang="en-US" dirty="0" smtClean="0"/>
              <a:t>Context</a:t>
            </a:r>
          </a:p>
          <a:p>
            <a:pPr lvl="1"/>
            <a:r>
              <a:rPr lang="en-US" dirty="0" smtClean="0"/>
              <a:t>Commitment</a:t>
            </a:r>
          </a:p>
          <a:p>
            <a:pPr lvl="1"/>
            <a:r>
              <a:rPr lang="en-US" dirty="0" smtClean="0"/>
              <a:t>Follow up!</a:t>
            </a:r>
          </a:p>
          <a:p>
            <a:pPr lvl="1"/>
            <a:endParaRPr lang="en-US" dirty="0"/>
          </a:p>
        </p:txBody>
      </p:sp>
    </p:spTree>
    <p:extLst>
      <p:ext uri="{BB962C8B-B14F-4D97-AF65-F5344CB8AC3E}">
        <p14:creationId xmlns:p14="http://schemas.microsoft.com/office/powerpoint/2010/main" val="230043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Chair a Meeting</a:t>
            </a:r>
            <a:endParaRPr lang="en-US" dirty="0"/>
          </a:p>
        </p:txBody>
      </p:sp>
      <p:sp>
        <p:nvSpPr>
          <p:cNvPr id="3" name="Content Placeholder 2"/>
          <p:cNvSpPr>
            <a:spLocks noGrp="1"/>
          </p:cNvSpPr>
          <p:nvPr>
            <p:ph idx="1"/>
          </p:nvPr>
        </p:nvSpPr>
        <p:spPr>
          <a:xfrm>
            <a:off x="228600" y="1524000"/>
            <a:ext cx="8458200" cy="4525963"/>
          </a:xfrm>
        </p:spPr>
        <p:txBody>
          <a:bodyPr/>
          <a:lstStyle/>
          <a:p>
            <a:r>
              <a:rPr lang="en-US" sz="2800" dirty="0" smtClean="0"/>
              <a:t>Open the meeting with icebreakers/activities</a:t>
            </a:r>
          </a:p>
          <a:p>
            <a:r>
              <a:rPr lang="en-US" sz="2800" dirty="0" smtClean="0"/>
              <a:t>Begin with reviewing the agenda</a:t>
            </a:r>
          </a:p>
          <a:p>
            <a:r>
              <a:rPr lang="en-US" sz="2800" dirty="0" smtClean="0"/>
              <a:t>Assign a note taker</a:t>
            </a:r>
          </a:p>
          <a:p>
            <a:r>
              <a:rPr lang="en-US" sz="2800" dirty="0" smtClean="0"/>
              <a:t>Keep the group accountable to the agenda (also assign time limits!)</a:t>
            </a:r>
          </a:p>
          <a:p>
            <a:r>
              <a:rPr lang="en-US" sz="2800" dirty="0" smtClean="0"/>
              <a:t>Plan for the next meeting</a:t>
            </a:r>
          </a:p>
          <a:p>
            <a:r>
              <a:rPr lang="en-US" sz="2800" dirty="0" smtClean="0"/>
              <a:t>Close out with a reminder about action steps that need to happen for next meeting</a:t>
            </a:r>
          </a:p>
          <a:p>
            <a:pPr marL="0" indent="0">
              <a:buNone/>
            </a:pPr>
            <a:r>
              <a:rPr lang="en-US" sz="2400" dirty="0" smtClean="0"/>
              <a:t/>
            </a:r>
            <a:br>
              <a:rPr lang="en-US" sz="2400" dirty="0" smtClean="0"/>
            </a:br>
            <a:endParaRPr lang="en-US" sz="2400" dirty="0"/>
          </a:p>
        </p:txBody>
      </p:sp>
    </p:spTree>
    <p:extLst>
      <p:ext uri="{BB962C8B-B14F-4D97-AF65-F5344CB8AC3E}">
        <p14:creationId xmlns:p14="http://schemas.microsoft.com/office/powerpoint/2010/main" val="1659824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 good Facilitator</a:t>
            </a:r>
            <a:endParaRPr lang="en-US" dirty="0"/>
          </a:p>
        </p:txBody>
      </p:sp>
      <p:sp>
        <p:nvSpPr>
          <p:cNvPr id="3" name="Content Placeholder 2"/>
          <p:cNvSpPr>
            <a:spLocks noGrp="1"/>
          </p:cNvSpPr>
          <p:nvPr>
            <p:ph idx="1"/>
          </p:nvPr>
        </p:nvSpPr>
        <p:spPr/>
        <p:txBody>
          <a:bodyPr/>
          <a:lstStyle/>
          <a:p>
            <a:r>
              <a:rPr lang="en-US" sz="2400" dirty="0" smtClean="0"/>
              <a:t>80/20 Rule!</a:t>
            </a:r>
          </a:p>
          <a:p>
            <a:r>
              <a:rPr lang="en-US" sz="2400" dirty="0" smtClean="0"/>
              <a:t>Use ground rules or community agreements</a:t>
            </a:r>
          </a:p>
          <a:p>
            <a:r>
              <a:rPr lang="en-US" sz="2400" dirty="0" smtClean="0"/>
              <a:t>Cut counterproductive conversations and keep the meeting on track</a:t>
            </a:r>
          </a:p>
          <a:p>
            <a:r>
              <a:rPr lang="en-US" sz="2400" dirty="0" smtClean="0"/>
              <a:t>Intervene in difficult situations</a:t>
            </a:r>
          </a:p>
          <a:p>
            <a:r>
              <a:rPr lang="en-US" sz="2400" dirty="0" smtClean="0"/>
              <a:t>Move up, move back</a:t>
            </a:r>
          </a:p>
          <a:p>
            <a:r>
              <a:rPr lang="en-US" sz="2400" dirty="0" smtClean="0"/>
              <a:t>For larger meetings, keep a speakers list</a:t>
            </a:r>
          </a:p>
          <a:p>
            <a:r>
              <a:rPr lang="en-US" sz="2400" dirty="0" smtClean="0"/>
              <a:t>Use  open ended questions and awkward silences effectively</a:t>
            </a:r>
          </a:p>
          <a:p>
            <a:r>
              <a:rPr lang="en-US" sz="2400" dirty="0" smtClean="0"/>
              <a:t>Clarify understanding and move on</a:t>
            </a:r>
          </a:p>
          <a:p>
            <a:endParaRPr lang="en-US" dirty="0" smtClean="0"/>
          </a:p>
          <a:p>
            <a:endParaRPr lang="en-US" dirty="0" smtClean="0"/>
          </a:p>
          <a:p>
            <a:endParaRPr lang="en-US" dirty="0"/>
          </a:p>
        </p:txBody>
      </p:sp>
    </p:spTree>
    <p:extLst>
      <p:ext uri="{BB962C8B-B14F-4D97-AF65-F5344CB8AC3E}">
        <p14:creationId xmlns:p14="http://schemas.microsoft.com/office/powerpoint/2010/main" val="261684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an Active Participant</a:t>
            </a:r>
            <a:endParaRPr lang="en-US" dirty="0"/>
          </a:p>
        </p:txBody>
      </p:sp>
      <p:sp>
        <p:nvSpPr>
          <p:cNvPr id="3" name="Content Placeholder 2"/>
          <p:cNvSpPr>
            <a:spLocks noGrp="1"/>
          </p:cNvSpPr>
          <p:nvPr>
            <p:ph idx="1"/>
          </p:nvPr>
        </p:nvSpPr>
        <p:spPr/>
        <p:txBody>
          <a:bodyPr/>
          <a:lstStyle/>
          <a:p>
            <a:r>
              <a:rPr lang="en-US" dirty="0" smtClean="0"/>
              <a:t>Be responsive to meeting facilitators  about meeting times</a:t>
            </a:r>
          </a:p>
          <a:p>
            <a:r>
              <a:rPr lang="en-US" dirty="0" smtClean="0"/>
              <a:t>Be on time!</a:t>
            </a:r>
          </a:p>
          <a:p>
            <a:r>
              <a:rPr lang="en-US" dirty="0" smtClean="0"/>
              <a:t>Come prepared and having read the agenda</a:t>
            </a:r>
          </a:p>
          <a:p>
            <a:r>
              <a:rPr lang="en-US" dirty="0" smtClean="0"/>
              <a:t>Speak with intention</a:t>
            </a:r>
          </a:p>
          <a:p>
            <a:r>
              <a:rPr lang="en-US" dirty="0" smtClean="0"/>
              <a:t>Write down action items</a:t>
            </a:r>
          </a:p>
          <a:p>
            <a:endParaRPr lang="en-US" dirty="0"/>
          </a:p>
        </p:txBody>
      </p:sp>
    </p:spTree>
    <p:extLst>
      <p:ext uri="{BB962C8B-B14F-4D97-AF65-F5344CB8AC3E}">
        <p14:creationId xmlns:p14="http://schemas.microsoft.com/office/powerpoint/2010/main" val="100122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Agenda</a:t>
            </a:r>
            <a:endParaRPr lang="en-US" dirty="0"/>
          </a:p>
        </p:txBody>
      </p:sp>
      <p:sp>
        <p:nvSpPr>
          <p:cNvPr id="3" name="Content Placeholder 2"/>
          <p:cNvSpPr>
            <a:spLocks noGrp="1"/>
          </p:cNvSpPr>
          <p:nvPr>
            <p:ph idx="1"/>
          </p:nvPr>
        </p:nvSpPr>
        <p:spPr/>
        <p:txBody>
          <a:bodyPr/>
          <a:lstStyle/>
          <a:p>
            <a:pPr marL="0" indent="0" algn="ctr">
              <a:buNone/>
            </a:pPr>
            <a:r>
              <a:rPr lang="en-US" sz="2000" dirty="0" smtClean="0"/>
              <a:t>Meeting Title</a:t>
            </a:r>
          </a:p>
          <a:p>
            <a:pPr marL="0" indent="0" algn="ctr">
              <a:buNone/>
            </a:pPr>
            <a:r>
              <a:rPr lang="en-US" sz="2000" dirty="0" smtClean="0"/>
              <a:t>Date and Location</a:t>
            </a:r>
          </a:p>
          <a:p>
            <a:pPr marL="0" indent="0" algn="ctr">
              <a:buNone/>
            </a:pPr>
            <a:r>
              <a:rPr lang="en-US" sz="2000" dirty="0" smtClean="0"/>
              <a:t>Time of Meeting(x a.m.-y a.m.)</a:t>
            </a:r>
          </a:p>
          <a:p>
            <a:r>
              <a:rPr lang="en-US" sz="2000" dirty="0" smtClean="0"/>
              <a:t>Intros                             (5 </a:t>
            </a:r>
            <a:r>
              <a:rPr lang="en-US" sz="2000" dirty="0" err="1" smtClean="0"/>
              <a:t>mins</a:t>
            </a:r>
            <a:r>
              <a:rPr lang="en-US" sz="2000" dirty="0" smtClean="0"/>
              <a:t>, Facilitated by X) </a:t>
            </a:r>
          </a:p>
          <a:p>
            <a:r>
              <a:rPr lang="en-US" sz="2000" dirty="0" smtClean="0"/>
              <a:t>Discussion on Item 1   (10 </a:t>
            </a:r>
            <a:r>
              <a:rPr lang="en-US" sz="2000" dirty="0" err="1" smtClean="0"/>
              <a:t>mins</a:t>
            </a:r>
            <a:r>
              <a:rPr lang="en-US" sz="2000" dirty="0" smtClean="0"/>
              <a:t>, Facilitated by Y)</a:t>
            </a:r>
          </a:p>
          <a:p>
            <a:r>
              <a:rPr lang="en-US" sz="2000" dirty="0" smtClean="0"/>
              <a:t>Discussion in Item 2     (10 </a:t>
            </a:r>
            <a:r>
              <a:rPr lang="en-US" sz="2000" dirty="0" err="1" smtClean="0"/>
              <a:t>mins</a:t>
            </a:r>
            <a:r>
              <a:rPr lang="en-US" sz="2000" dirty="0" smtClean="0"/>
              <a:t>, Facilitated by Z)</a:t>
            </a:r>
          </a:p>
          <a:p>
            <a:r>
              <a:rPr lang="en-US" sz="2000" dirty="0" smtClean="0"/>
              <a:t>Action or Vote             (15 </a:t>
            </a:r>
            <a:r>
              <a:rPr lang="en-US" sz="2000" dirty="0" err="1" smtClean="0"/>
              <a:t>mins</a:t>
            </a:r>
            <a:r>
              <a:rPr lang="en-US" sz="2000" dirty="0" smtClean="0"/>
              <a:t>, </a:t>
            </a:r>
            <a:r>
              <a:rPr lang="en-US" sz="2000" dirty="0" err="1" smtClean="0"/>
              <a:t>Faciltated</a:t>
            </a:r>
            <a:r>
              <a:rPr lang="en-US" sz="2000" dirty="0" smtClean="0"/>
              <a:t> by Q)    </a:t>
            </a:r>
          </a:p>
          <a:p>
            <a:r>
              <a:rPr lang="en-US" sz="2000" dirty="0" smtClean="0"/>
              <a:t>Announcements          (5 </a:t>
            </a:r>
            <a:r>
              <a:rPr lang="en-US" sz="2000" dirty="0" err="1" smtClean="0"/>
              <a:t>mins</a:t>
            </a:r>
            <a:r>
              <a:rPr lang="en-US" sz="2000" dirty="0" smtClean="0"/>
              <a:t>)</a:t>
            </a:r>
          </a:p>
          <a:p>
            <a:r>
              <a:rPr lang="en-US" sz="2000" dirty="0" smtClean="0"/>
              <a:t>Items for next meeting and wrap up (5 </a:t>
            </a:r>
            <a:r>
              <a:rPr lang="en-US" sz="2000" dirty="0" err="1" smtClean="0"/>
              <a:t>mins</a:t>
            </a:r>
            <a:r>
              <a:rPr lang="en-US" sz="2400" dirty="0" smtClean="0"/>
              <a:t>)</a:t>
            </a:r>
          </a:p>
          <a:p>
            <a:endParaRPr lang="en-US" dirty="0"/>
          </a:p>
        </p:txBody>
      </p:sp>
    </p:spTree>
    <p:extLst>
      <p:ext uri="{BB962C8B-B14F-4D97-AF65-F5344CB8AC3E}">
        <p14:creationId xmlns:p14="http://schemas.microsoft.com/office/powerpoint/2010/main" val="121732294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OSA_slide</Template>
  <TotalTime>78</TotalTime>
  <Words>577</Words>
  <Application>Microsoft Office PowerPoint</Application>
  <PresentationFormat>On-screen Show (4:3)</PresentationFormat>
  <Paragraphs>139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Running Effective Meetings</vt:lpstr>
      <vt:lpstr>Because we don’t want our meetings to end up like this….</vt:lpstr>
      <vt:lpstr>Know why you are meeting</vt:lpstr>
      <vt:lpstr>How to Prepare for a Meeting</vt:lpstr>
      <vt:lpstr>Getting People to Show Up!</vt:lpstr>
      <vt:lpstr>How to Chair a Meeting</vt:lpstr>
      <vt:lpstr>Being a good Facilitator</vt:lpstr>
      <vt:lpstr>Being an Active Participant</vt:lpstr>
      <vt:lpstr>Sample Agenda</vt:lpstr>
    </vt:vector>
  </TitlesOfParts>
  <Company>Southern Oregon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Effective Meetings</dc:title>
  <dc:creator>Southern Oregon University</dc:creator>
  <cp:lastModifiedBy>Bratcher</cp:lastModifiedBy>
  <cp:revision>8</cp:revision>
  <cp:lastPrinted>2013-10-16T18:34:34Z</cp:lastPrinted>
  <dcterms:created xsi:type="dcterms:W3CDTF">2013-10-16T17:16:18Z</dcterms:created>
  <dcterms:modified xsi:type="dcterms:W3CDTF">2013-12-26T19:24:35Z</dcterms:modified>
</cp:coreProperties>
</file>